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173" d="100"/>
          <a:sy n="173" d="100"/>
        </p:scale>
        <p:origin x="13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09FD1-131F-4BE4-9027-5ACCB80B6FA8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8611-F0FD-4C91-ABBB-3E7DE878D5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299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92899-3D79-4BFE-A18D-54305BBA4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6BDF0A-3A47-4ED9-A914-761346405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5ACC1E-82E3-4CE7-8EF9-279EDF3D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22780-666A-4691-9329-1563BFC7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543AA-21FE-406D-9B38-66D5DDC2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815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79D14-EFD7-4FCA-AF52-6008D99A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F0EFE4-D914-4D93-B82D-9903797E1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5B0F6-607B-4981-96E4-870046F4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9D4160-644F-4426-83D7-DFA9692B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D36A08-9647-48D9-8753-C3D5DB8F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68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2AE9D1-1EC2-4C8B-B79E-FB488CD18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626722-D0D7-433F-BD46-FFA6117CA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B1FFDB-F18C-4AF8-A225-07345165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42720-B159-4F05-A31F-798205B9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C826EC-45BC-4173-A206-5EB3F110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877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319C4-3411-49EC-88C7-A2B0CF25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90CC50-9BF3-4117-9788-EC72B4F4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76908F-E3E2-46AB-81D3-7B615659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B253F-1152-4834-B115-39A3016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89CD4-D8FC-4FB9-9D78-9C672B49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787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A7AAE-13F2-44A2-8F72-C36F46B5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4168E3-0216-490E-B3EE-69313E228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46D915-6CF5-4886-8EA4-698C64C6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11F89-2D1C-4A00-A16F-780E424A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C847A-FCC7-4A51-892C-5692E9EE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266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9D5077-031E-4900-B8AF-F46C47FE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8A5711-6AA1-401A-BC27-B23C2B2EF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EB888A-D83D-488F-8FB1-CDE85FDB9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3791E3-3F70-4982-AA46-319B8335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937651-78DC-4B54-B2E2-75185C70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314A5D-BDB1-44CE-8586-9EC35B4F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003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263C3-D4BA-48B0-9C34-0F7FF837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E374B9-1FB9-4E28-991C-D3398EB7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454E0F-460E-4D9C-A75F-07447753F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0CF072-F310-46A7-B94D-88245AF0B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174BA9-7804-4029-9B4E-44A6D66B9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8865F3-E178-4AE2-BC9C-3FEDB67A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CA088E-C858-4CF8-90CB-5BF23266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047C0D-27B9-4EC2-961A-8C7EBF15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80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49E40-3848-4246-91C0-A5D35E25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202D33-07C0-47D4-B66C-94E69ABF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9E4E49-83EA-4627-AC3B-FF357B83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409DA0-2B43-40C7-8E91-456EB343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366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B2F2B0-AB88-475E-88E3-E8E0FB9E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DFCEC0-5B8F-4271-832D-005A0A41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5734E6-2301-43E9-A61A-53CE0114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584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3ADFB-13F3-4CAF-98A8-DFF7C9C1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D1DBB0-A4B6-4C6E-BEA6-7349328B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97E67B-EBE2-4CD7-B928-BF113E223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D38295-8F6A-48A3-AB1E-A1E8703A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2BDDFE-C897-4B56-97A2-E3819B2A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B63F12-9A35-4408-ACBA-64CE2843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454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D7980-8295-4291-8803-8965D024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245B7A-976E-49E6-A5C7-25595E258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90A395-E20C-4D0B-89C6-CC2881A9B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72F423-B0E4-4A83-B699-1CB46D42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BF9855-ADEF-4E97-91BE-D59115C4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52B5C6-8CF1-41A1-A13A-DAD239DD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750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7F9CD8-6724-4E6E-91F2-FE354369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7A0F45-8498-4EF5-88A7-EFDF5E1C7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F9380D-27D2-4A89-9F22-DE2110E98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74EB-F2A3-48FA-9B87-84B99BD2ECF4}" type="datetimeFigureOut">
              <a:rPr lang="fr-CA" smtClean="0"/>
              <a:t>2025-11-18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4D3F5F-AFFD-4BB7-AA91-6439DCF70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9C7D0B-DFCC-47E0-9D7E-6172AF230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08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AB1B33-4589-4FB0-9498-2CD0CF13D0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5248" y="527905"/>
            <a:ext cx="10841504" cy="3067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E92A0D-139E-492E-A4AF-AC2382B7D63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23888" y="436464"/>
            <a:ext cx="11010093" cy="312112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INF1900: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DE CONCEPTION D</a:t>
            </a:r>
            <a:r>
              <a:rPr lang="fr-CA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’UN SYSTÈME EMBARQUÉ</a:t>
            </a:r>
            <a:br>
              <a:rPr lang="fr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FINAL: </a:t>
            </a:r>
            <a:br>
              <a:rPr lang="fr-CA" sz="4000" b="1" dirty="0">
                <a:solidFill>
                  <a:srgbClr val="F5B20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FINALES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CFEA02-3E0E-411A-8DCA-866900F2CADC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5249" y="3849510"/>
            <a:ext cx="10958733" cy="243874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CA" sz="3600" dirty="0">
                <a:solidFill>
                  <a:schemeClr val="bg1"/>
                </a:solidFill>
              </a:rPr>
              <a:t>Jérôme Collin, </a:t>
            </a:r>
            <a:r>
              <a:rPr lang="fr-CA" sz="3600" dirty="0" err="1">
                <a:solidFill>
                  <a:schemeClr val="bg1"/>
                </a:solidFill>
              </a:rPr>
              <a:t>ing</a:t>
            </a:r>
            <a:r>
              <a:rPr lang="fr-CA" sz="3600" dirty="0">
                <a:solidFill>
                  <a:schemeClr val="bg1"/>
                </a:solidFill>
              </a:rPr>
              <a:t>. </a:t>
            </a:r>
            <a:r>
              <a:rPr lang="fr-CA" sz="3600" dirty="0" err="1">
                <a:solidFill>
                  <a:schemeClr val="bg1"/>
                </a:solidFill>
              </a:rPr>
              <a:t>M.Sc.A</a:t>
            </a:r>
            <a:endParaRPr lang="fr-CA" sz="3600" dirty="0">
              <a:solidFill>
                <a:schemeClr val="bg1"/>
              </a:solidFill>
            </a:endParaRPr>
          </a:p>
          <a:p>
            <a:pPr algn="l"/>
            <a:r>
              <a:rPr lang="fr-CA" sz="3600" dirty="0">
                <a:solidFill>
                  <a:schemeClr val="bg1"/>
                </a:solidFill>
              </a:rPr>
              <a:t>Responsable du cours et enseignant</a:t>
            </a:r>
          </a:p>
          <a:p>
            <a:pPr algn="l"/>
            <a:endParaRPr lang="fr-CA" sz="3600" dirty="0">
              <a:solidFill>
                <a:schemeClr val="bg1"/>
              </a:solidFill>
            </a:endParaRPr>
          </a:p>
          <a:p>
            <a:pPr algn="l"/>
            <a:r>
              <a:rPr lang="fr-CA" sz="3600" dirty="0">
                <a:solidFill>
                  <a:schemeClr val="bg1"/>
                </a:solidFill>
              </a:rPr>
              <a:t>Département de génie informatique </a:t>
            </a:r>
          </a:p>
          <a:p>
            <a:pPr algn="l"/>
            <a:r>
              <a:rPr lang="fr-CA" sz="3600" dirty="0">
                <a:solidFill>
                  <a:schemeClr val="bg1"/>
                </a:solidFill>
              </a:rPr>
              <a:t>et génie logiciel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7AC7A4-9ED4-4D0E-B8E5-76D7E3D908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6323" y="4669769"/>
            <a:ext cx="3947658" cy="1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par affiche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Attention 10% de la note!!!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10 minutes de présentation, pas plus, sauf si vous êtes une équipe de 5 ou 6…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Quelques minutes de questions.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Utilisez l’affiche, pas de PowerPoint, pas d’ordinateur portable durant la présentation.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Avoir un moyen de fixer votre affiche au tableau mobile.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Avoir votre numéro d’équipe visible sur l’affiche.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Le « Post-It » devient inutile par la suite.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Tous les membres doivent être présents et prendre la parole.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Évalue la capacité de synthèse de votre travail.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6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Affiche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29005D-AEB1-4790-BD35-AA72DD8C8BA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05669" y="373300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2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épreuves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Un des juges (ou moi ou un « assistant ») viendra vous avertir à votre kiosque lorsque le moment sera venu de vous présenter à l’une des tables.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AVOIR DES PILES DANS VOTRE ROBOT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Vous êtes responsables de votre robot et son fonctionnement.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On va le reprogrammer avec des PC près des tables.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Il doit être autonome.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Les juges peuvent vous demander de refaire une épreuve ou apporter des précisions sur le fonctionnement.  Mais le temps des juges est limité.  Votre robot doit fonctionner!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9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 d’évaluation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FB11B63F-4FE1-4EB4-837E-43C4D1DB7B54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24585" y="1513324"/>
            <a:ext cx="7171899" cy="5023954"/>
          </a:xfrm>
        </p:spPr>
      </p:pic>
    </p:spTree>
    <p:extLst>
      <p:ext uri="{BB962C8B-B14F-4D97-AF65-F5344CB8AC3E}">
        <p14:creationId xmlns:p14="http://schemas.microsoft.com/office/powerpoint/2010/main" val="58580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terminale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Vous retirez votre affiche pour l’équipe suivante (ou pour un autre usage des tableaux en après-midi ou en soirée).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Vous retournez vos robots et tout ce qu’on vous a prêté immédiatement après votre passage aux tables d’évaluation.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Vous devez monter avec tout au M-4203 (atelier) pour la procédure.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Vous signez la feuille de présence.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Vous retournez à votre kiosque ou près des tables d’évaluation.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1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 finale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Réunion au centre de l’Atrium vers 11h30 ?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Remise du Prix Philip et Lily Malouf. Une équipe gagnante par section à la fin de la journée.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Quitter rapidement, car un autre groupe prendra certainement l’espace.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2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Casiers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QUELQUES JOURS APRÈS LES ÉPREUVES, TOUT AU PLUS, un technicien coupera les cadenas qui seront encore sur les casiers…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Ramasser ce qui se trouve dans vos casiers d’ici là…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0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 par les pairs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2ème évaluation par les pairs de la session: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Sur le site Moodle du cours.  En utilisant un “sondage” au sens Moodle du terme.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Évaluer votre équipe de 4, pas celle de 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Obligatoire.  Je le saurai si vous ne le faites pas... Et vous perdrez des points!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Mêmes questions qu’à la semaine 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FFFF00"/>
                </a:solidFill>
              </a:rPr>
              <a:t>À compléter rapidement puisque ça se termine jeudi 4 décembre à 23h59 !!!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FFFF00"/>
                </a:solidFill>
              </a:rPr>
              <a:t>Il ne sera pas réouvert par la suite… sous aucune considération!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0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 du cours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Évaluation du cours dès maintenant au format électronique 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Dans votre liste de cours Moodle à https://moodle.polymtl.ca/course/view.php?id=601.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Sur la page d'accueil, vous verrez un lien avec le titre, la section du cours et votre nom. Il ne restera plus qu'à cliquer sur le lien.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Accessible avec un téléphone, une tablette ou un ordinateur portable.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FFFF00"/>
                </a:solidFill>
              </a:rPr>
              <a:t>Pourquoi pas le faire maintenant.  Je peux voir le taux de réponse directement en temps réel !!!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7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Disponibilités pour le reste de la semaine: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Suivre ce que je placerai comme information sur Discord.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9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Instructions pour le jour de l’évaluation au premier étage de Lassonde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Processus pour le jour de la présentation des projets intégrateurs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Présentation par affiche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Évaluation sur le parcours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Remise des capteurs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Sur Moodle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Évaluation formelle du cours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Évaluation par les pairs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Sondage BCAPG pour les 12 qualités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5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B76D967-F1FA-42AF-8577-869FAF9F035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288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jeudi 4 décembre à l’Atrium…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Avoir fait un «git push» final de votre code avant </a:t>
            </a:r>
            <a:r>
              <a:rPr lang="fr-CA" u="sng" dirty="0">
                <a:solidFill>
                  <a:schemeClr val="bg1"/>
                </a:solidFill>
              </a:rPr>
              <a:t>18h00 le mercredi 3 décembre</a:t>
            </a:r>
            <a:r>
              <a:rPr lang="fr-CA" dirty="0">
                <a:solidFill>
                  <a:schemeClr val="bg1"/>
                </a:solidFill>
              </a:rPr>
              <a:t>.  C’est la version que les juges vont compiler et charger dans votre robot.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Arrêter le développement… Pour vous concentrer sur ce qui s’en vient et aller chercher des points!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u="sng" dirty="0">
                <a:solidFill>
                  <a:schemeClr val="bg1"/>
                </a:solidFill>
              </a:rPr>
              <a:t>Le matin à 8h15</a:t>
            </a:r>
            <a:r>
              <a:rPr lang="fr-CA" dirty="0">
                <a:solidFill>
                  <a:schemeClr val="bg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Être à votre kiosque pour commencer...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On commence normalement assez rapidement l’évaluation des robots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0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 d’évaluation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Visite de 2 juges (avec des téléphones / tablettes) pour évaluer votre présentation par affiche.  Il y a plusieurs paires de juges pour la présentation par affiche, </a:t>
            </a:r>
            <a:r>
              <a:rPr lang="fr-CA" u="sng" dirty="0">
                <a:solidFill>
                  <a:schemeClr val="bg1"/>
                </a:solidFill>
              </a:rPr>
              <a:t>mais une seule visitera votre équipe</a:t>
            </a:r>
            <a:r>
              <a:rPr lang="fr-CA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Un juge aux tables viendra vous chercher pour les épreuves et l’évaluation.  Ce pourrait aussi être moi ou un « assistant » qui pourrait jouer ce rôle.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Après votre passage aux tables, vous devrez signer une feuille de présence et remettre vos robots, capteurs, câbles, boîte et outils au même moment </a:t>
            </a:r>
            <a:r>
              <a:rPr lang="fr-CA" u="sng" dirty="0">
                <a:solidFill>
                  <a:schemeClr val="bg1"/>
                </a:solidFill>
              </a:rPr>
              <a:t>à l’atelier M-4203</a:t>
            </a:r>
            <a:r>
              <a:rPr lang="fr-C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8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juges utilisent une application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Les résultats d’évaluation sont entrés par un système développé par des étudiants en projet 4.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3EA21C-980D-4633-B64E-5CCB4B4774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61" y="2573976"/>
            <a:ext cx="4111535" cy="36222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F14036-55DD-4B11-86DE-98BDDC476F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9283" y="2067762"/>
            <a:ext cx="3809034" cy="43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3915469" cy="3131345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chemeClr val="bg1"/>
                </a:solidFill>
              </a:rPr>
              <a:t>Probablement fait la veille par du personnel du service des immeubles, sinon, le matin même.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1C1A89-5F2D-486E-92F3-4A9C05E29D5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35743" y="807245"/>
            <a:ext cx="7109819" cy="56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du premier étage de Lassonde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Les deux tables de parcours, une de chaque côté de l’arbre de plastique du corridor nord.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Les kiosques sous l’escalier mobile du côté est: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Quelques chaises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Un tableau de 46 X 70 pouces (116 X 177 cm) pour fixer votre affiche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Une table de 30 X 72 pouces (76 X 182 cm)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On doit mettre deux équipes par côté de panneaux!!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u="sng" dirty="0">
                <a:solidFill>
                  <a:schemeClr val="bg1"/>
                </a:solidFill>
              </a:rPr>
              <a:t>Les numéros d’équipe seront sur un petit «Post-it» jaune sur la table quand vous arriverez pour avoir toutes les équipes dans l’ordre dans le sens horaire.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4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6600" y="8229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général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1240B86-5547-3CE8-8422-2AFF9B19E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508124"/>
            <a:ext cx="9817100" cy="4923076"/>
          </a:xfrm>
        </p:spPr>
      </p:pic>
    </p:spTree>
    <p:extLst>
      <p:ext uri="{BB962C8B-B14F-4D97-AF65-F5344CB8AC3E}">
        <p14:creationId xmlns:p14="http://schemas.microsoft.com/office/powerpoint/2010/main" val="409872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prenez la table qui vous est assignée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Projet final: Instructions finales					</a:t>
            </a:r>
            <a:fld id="{D6B880EE-E96A-4CC2-9F05-896C9CF11A09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FB11B63F-4FE1-4EB4-837E-43C4D1DB7B54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265" y="1761478"/>
            <a:ext cx="7841535" cy="4439486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16BE67-FD2B-44DD-9E3A-13AFC2EA75F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8200" y="1569293"/>
            <a:ext cx="259667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Respecter les </a:t>
            </a:r>
          </a:p>
          <a:p>
            <a:r>
              <a:rPr lang="fr-CA" sz="2800" dirty="0">
                <a:solidFill>
                  <a:schemeClr val="bg1"/>
                </a:solidFill>
              </a:rPr>
              <a:t>numéros des </a:t>
            </a:r>
          </a:p>
          <a:p>
            <a:r>
              <a:rPr lang="fr-CA" sz="2800" dirty="0">
                <a:solidFill>
                  <a:schemeClr val="bg1"/>
                </a:solidFill>
              </a:rPr>
              <a:t>« Post-It » sur </a:t>
            </a:r>
          </a:p>
          <a:p>
            <a:r>
              <a:rPr lang="fr-CA" sz="2800" dirty="0">
                <a:solidFill>
                  <a:schemeClr val="bg1"/>
                </a:solidFill>
              </a:rPr>
              <a:t>les tables pour </a:t>
            </a:r>
          </a:p>
          <a:p>
            <a:r>
              <a:rPr lang="fr-CA" sz="2800" dirty="0">
                <a:solidFill>
                  <a:schemeClr val="bg1"/>
                </a:solidFill>
              </a:rPr>
              <a:t>que les juges </a:t>
            </a:r>
          </a:p>
          <a:p>
            <a:r>
              <a:rPr lang="fr-CA" sz="2800" dirty="0">
                <a:solidFill>
                  <a:schemeClr val="bg1"/>
                </a:solidFill>
              </a:rPr>
              <a:t>puissent vous </a:t>
            </a:r>
          </a:p>
          <a:p>
            <a:r>
              <a:rPr lang="fr-CA" sz="2800" dirty="0">
                <a:solidFill>
                  <a:schemeClr val="bg1"/>
                </a:solidFill>
              </a:rPr>
              <a:t>trouver plus </a:t>
            </a:r>
          </a:p>
          <a:p>
            <a:r>
              <a:rPr lang="fr-CA" sz="2800" dirty="0">
                <a:solidFill>
                  <a:schemeClr val="bg1"/>
                </a:solidFill>
              </a:rPr>
              <a:t>facilement!</a:t>
            </a:r>
          </a:p>
          <a:p>
            <a:r>
              <a:rPr lang="fr-CA" sz="2800" dirty="0">
                <a:solidFill>
                  <a:schemeClr val="bg1"/>
                </a:solidFill>
              </a:rPr>
              <a:t>… et moi et les</a:t>
            </a:r>
          </a:p>
          <a:p>
            <a:r>
              <a:rPr lang="fr-CA" sz="2800" dirty="0">
                <a:solidFill>
                  <a:schemeClr val="bg1"/>
                </a:solidFill>
              </a:rPr>
              <a:t>assistants aussi !</a:t>
            </a:r>
          </a:p>
        </p:txBody>
      </p:sp>
    </p:spTree>
    <p:extLst>
      <p:ext uri="{BB962C8B-B14F-4D97-AF65-F5344CB8AC3E}">
        <p14:creationId xmlns:p14="http://schemas.microsoft.com/office/powerpoint/2010/main" val="571285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1327</Words>
  <Application>Microsoft Office PowerPoint</Application>
  <PresentationFormat>Grand écran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Thème Office</vt:lpstr>
      <vt:lpstr>INF1900: PROJET DE CONCEPTION D’UN SYSTÈME EMBARQUÉ  PROJET FINAL:  INSTRUCTIONS FINALES</vt:lpstr>
      <vt:lpstr>Aujourd’hui :</vt:lpstr>
      <vt:lpstr>Le jeudi 4 décembre à l’Atrium… :</vt:lpstr>
      <vt:lpstr>Processus d’évaluation :</vt:lpstr>
      <vt:lpstr>Les juges utilisent une application :</vt:lpstr>
      <vt:lpstr>Installation :</vt:lpstr>
      <vt:lpstr>Plan du premier étage de Lassonde :</vt:lpstr>
      <vt:lpstr>Plan général :</vt:lpstr>
      <vt:lpstr>Vous prenez la table qui vous est assignée !</vt:lpstr>
      <vt:lpstr>Présentation par affiche :</vt:lpstr>
      <vt:lpstr>Affiche :</vt:lpstr>
      <vt:lpstr>Pour les épreuves :</vt:lpstr>
      <vt:lpstr>Tables d’évaluation :</vt:lpstr>
      <vt:lpstr>Procédure terminale :</vt:lpstr>
      <vt:lpstr>Rencontre finale :</vt:lpstr>
      <vt:lpstr>Casiers :</vt:lpstr>
      <vt:lpstr>Évaluation par les pairs :</vt:lpstr>
      <vt:lpstr>Évaluation du cours :</vt:lpstr>
      <vt:lpstr>Questions ? 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INF1900: PROJET DE CONCEPTION D’UN SYSTÈME EMBARQUÉ  TRAVAIL PRATIQUE 8: STRATÉGIES DE DÉBOGAGE</dc:title>
  <dc:creator>Jérôme Collin</dc:creator>
  <cp:lastModifiedBy>Jérôme Collin</cp:lastModifiedBy>
  <cp:revision>54</cp:revision>
  <dcterms:created xsi:type="dcterms:W3CDTF">2020-10-25T16:45:50Z</dcterms:created>
  <dcterms:modified xsi:type="dcterms:W3CDTF">2025-11-18T22:02:15Z</dcterms:modified>
</cp:coreProperties>
</file>